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jpeg>
</file>

<file path=ppt/media/image5.png>
</file>

<file path=ppt/media/image6.gif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51AB6F2-4A24-3B21-4CF9-71CE3FF70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75EAC639-3681-E144-BD19-B7F61E82F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042E519-A0A8-E403-BE32-F5F81147F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FDBE016-58DE-5889-9D35-C6B62E321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DDC951E-44D2-B493-8CD6-33BE07AC8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80700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1757E62-0BEC-D718-DDEC-913ABCD4D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AAE1EF1-E24C-5B7D-749B-E0CA923220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DC733EED-6D7D-075C-FB13-F3B572FA9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4414CBB1-50AC-B836-AF72-AA777A883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A439A2E-4A1F-F293-9C9F-57D233653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25866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4F71A70B-E8FF-B280-5A83-6DAD69A0CE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0FCC7C4A-8657-82AF-981A-E346F7293B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CD6386-4C03-A231-EDB6-4E8654C74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AF7E780-B228-A14D-B3E1-10284240A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E64F4E3-428A-F3ED-8236-F995EBB7A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4556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18905D3-0E3F-F3BC-E8F5-2A6A86CF0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A43383D-C43E-16DC-8E64-331CE1FDA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6F1245F-7268-51EE-8E11-798AC00CF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C557EC9-54BC-F2CC-525F-C1EB28AB1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63A0A4A-1B29-8B5F-9290-434A758D8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39733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FC00F9B-C993-5B2B-55C5-0875E89C4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DC6AFDB8-36B0-5A85-1478-93A9BCE763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8D89530-4D11-F5A4-6998-619F10D33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319B0DA-0717-F806-A0D7-D722A3FCB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519F4AA5-F398-C5BC-08B2-901A1526F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59521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4973A44-38ED-08F4-2E98-BDADAF94D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558B1D1-9A6B-FE8C-7DFE-9AABBE730D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8464125E-666C-08D9-3F7B-2DDB24C329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1FCD3686-B387-BD26-07B7-809BE2334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51E14CF7-8292-2C88-6EB3-7C34CB29C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BBEBF04-A6DC-EBE9-6ABF-C5A2ED8FF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01721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C4A406C-A5FC-8D36-2C3D-8CCCDEF1F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FC4A6DE-6CFD-C1A6-EDF4-F94C39B399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62CD6F0D-AF22-9BC4-CDF5-BBF09016AB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D80AE632-E9A6-FF16-7366-7A9080A6CD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D67071C4-46C6-A436-8FF8-FBD509552C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53C28CCA-57F8-7157-BC40-2F0D3CC8B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93F51A93-EFF5-DD05-4808-21D60C392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D664CFC4-17CE-DBF5-E1F7-A87EC063F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9014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7817BA1-D4C8-5AA2-180F-A8A987119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1959F71D-A24E-2755-743C-5B0F200F8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145956B9-2C18-4BD2-3855-8DA4274EA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1BB27E9C-D80D-992F-ACA7-D21AFD182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73103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C9C8DB2C-424D-0297-8960-34D9D0237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F2674751-AA3D-E4BC-4CD2-6DC674392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C0C9B8AA-B14F-5360-93B1-6DDB70AC6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41171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6191A58-BAAE-7E5A-FD04-B451556D1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7BFDAC8-0651-2694-27FA-DE5131B68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AB8BD976-B502-0001-3A2C-2ACC55563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46F7DC43-21C4-CBF3-C0BE-BB71EC211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838D571-0A52-5FFF-1F17-6EECAD27B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8CD5F222-93B3-FFC1-F8E5-4BD22A815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26598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2917639-AF56-7100-0623-5A23EABE1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148C0EBF-FA05-9928-2670-CF7A82067D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A5FF85D6-AE9C-D2DA-F360-1556E2121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D08B827-ED7C-FCA7-24A7-2C68D8BD2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BCDB7D7-06E2-7CF4-84F5-AC9E5D887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23FFC418-BED4-58E0-AB93-F9C322348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64173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55586851-105C-B8B7-7835-E31738C3D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D46DEA23-7176-C47B-0B0E-1BD88152D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9F46B94-AFA8-CC77-E489-92AF305EF5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29ECC-3CA0-4115-A2D1-FF12994619E7}" type="datetimeFigureOut">
              <a:rPr lang="pl-PL" smtClean="0"/>
              <a:t>31.08.2025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3683691-9F25-73C2-AE1B-257A87A6B5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4E6B72F-4C36-99CC-11EB-8727DB89B9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CE72B-71CB-4C6D-A8BD-421A2F4215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44768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3D14D33-C6B4-0423-6D40-E9FAB91946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24" y="432980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pl-PL" sz="8000" dirty="0"/>
              <a:t>Super mega</a:t>
            </a:r>
            <a:br>
              <a:rPr lang="pl-PL" sz="8000" dirty="0"/>
            </a:br>
            <a:r>
              <a:rPr lang="pl-PL" sz="8000" dirty="0"/>
              <a:t> projekt końcowy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27CAD66F-C8D5-AFFF-0588-3433F19C3C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24" y="2757306"/>
            <a:ext cx="9144000" cy="1655762"/>
          </a:xfrm>
        </p:spPr>
        <p:txBody>
          <a:bodyPr/>
          <a:lstStyle/>
          <a:p>
            <a:pPr algn="l"/>
            <a:r>
              <a:rPr lang="pl-PL" dirty="0"/>
              <a:t>AUTOR:</a:t>
            </a:r>
          </a:p>
          <a:p>
            <a:pPr algn="l"/>
            <a:r>
              <a:rPr lang="pl-PL" dirty="0"/>
              <a:t>TOMASZ OSTASZEWSKI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03195B16-EABC-F57B-6C65-6B4AA413EE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1269" y="2328406"/>
            <a:ext cx="6940731" cy="452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766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C774C11-8F40-5621-AB5C-B25764434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 robi projekt?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630FC9C-1D48-84C8-25C1-3FC7A1AFD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3229" cy="4351338"/>
          </a:xfrm>
        </p:spPr>
        <p:txBody>
          <a:bodyPr/>
          <a:lstStyle/>
          <a:p>
            <a:pPr marL="0" indent="0">
              <a:buNone/>
            </a:pPr>
            <a:r>
              <a:rPr lang="pl-PL" dirty="0"/>
              <a:t>Celem projektu jest wykrywanie jedzenia, butelek itp. Na zdjęciach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4A99F6CA-33AA-33ED-0EC0-B0ADD9155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750298"/>
            <a:ext cx="6022794" cy="602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618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AF11CD5-F1E7-97A3-EA19-5E3404569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Funkcje i cechy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5AE018E-A09F-1F97-BE29-14BF8EB9D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działa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87676957-01AD-203D-7C40-B512F863F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686" y="-1814"/>
            <a:ext cx="6923314" cy="692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207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E4916C3-07D2-9CF2-482A-38B537E5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Demonstracje</a:t>
            </a:r>
          </a:p>
        </p:txBody>
      </p:sp>
      <p:pic>
        <p:nvPicPr>
          <p:cNvPr id="3074" name="Picture 2" descr="Emoticon Watching Stock Illustrations – 474 Emoticon Watching Stock  Illustrations, Vectors &amp; Clipart - Dreamstime">
            <a:extLst>
              <a:ext uri="{FF2B5EF4-FFF2-40B4-BE49-F238E27FC236}">
                <a16:creationId xmlns:a16="http://schemas.microsoft.com/office/drawing/2014/main" id="{145D332D-28A7-53D9-3A3D-ACE9449FD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9792" y="4293326"/>
            <a:ext cx="3842208" cy="2564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Untitled2.ipynb - Colab – Brave 2025-08-31 15-26-31">
            <a:hlinkClick r:id="" action="ppaction://media"/>
            <a:extLst>
              <a:ext uri="{FF2B5EF4-FFF2-40B4-BE49-F238E27FC236}">
                <a16:creationId xmlns:a16="http://schemas.microsoft.com/office/drawing/2014/main" id="{3EC3DAE5-F6E7-810E-E307-FBE36EE4B5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772" y="1459865"/>
            <a:ext cx="7942263" cy="4351338"/>
          </a:xfrm>
        </p:spPr>
      </p:pic>
    </p:spTree>
    <p:extLst>
      <p:ext uri="{BB962C8B-B14F-4D97-AF65-F5344CB8AC3E}">
        <p14:creationId xmlns:p14="http://schemas.microsoft.com/office/powerpoint/2010/main" val="2266324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A91D64E-7C67-E1E6-E132-277660E62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Informacje zwrotne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A134066-075D-8703-6BE8-1D608A748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Nie przyjmuje feedbacku, bo nie </a:t>
            </a:r>
            <a:r>
              <a:rPr lang="pl-PL" dirty="0" err="1"/>
              <a:t>lubie</a:t>
            </a:r>
            <a:r>
              <a:rPr lang="pl-PL" dirty="0"/>
              <a:t> ludzi</a:t>
            </a:r>
          </a:p>
        </p:txBody>
      </p:sp>
      <p:pic>
        <p:nvPicPr>
          <p:cNvPr id="1026" name="Picture 2" descr="a red smiley face with arms and legs making a funny face">
            <a:extLst>
              <a:ext uri="{FF2B5EF4-FFF2-40B4-BE49-F238E27FC236}">
                <a16:creationId xmlns:a16="http://schemas.microsoft.com/office/drawing/2014/main" id="{14083AA3-66B0-EDB8-2301-5C133CE90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1097" y="645886"/>
            <a:ext cx="5590903" cy="6212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0003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3846615-DD28-6DE0-3BF8-7780D9A17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Wniosek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FF1C159-5D92-2298-0E4A-8DAEB775C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5" y="1782082"/>
            <a:ext cx="5379719" cy="4351338"/>
          </a:xfrm>
        </p:spPr>
        <p:txBody>
          <a:bodyPr/>
          <a:lstStyle/>
          <a:p>
            <a:pPr marL="0" indent="0">
              <a:buNone/>
            </a:pPr>
            <a:r>
              <a:rPr lang="pl-PL" dirty="0"/>
              <a:t>Zupełnie nikt tego nie potrzebuje ale i tak to zrobiłem</a:t>
            </a:r>
          </a:p>
        </p:txBody>
      </p:sp>
      <p:pic>
        <p:nvPicPr>
          <p:cNvPr id="2050" name="Picture 2" descr="Holding It In Blue Emoji">
            <a:extLst>
              <a:ext uri="{FF2B5EF4-FFF2-40B4-BE49-F238E27FC236}">
                <a16:creationId xmlns:a16="http://schemas.microsoft.com/office/drawing/2014/main" id="{031A2550-FA12-5462-8604-88FE96BB4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729344"/>
            <a:ext cx="6444343" cy="6444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2563826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Office PowerPoint</Application>
  <PresentationFormat>Panoramiczny</PresentationFormat>
  <Paragraphs>12</Paragraphs>
  <Slides>6</Slides>
  <Notes>0</Notes>
  <HiddenSlides>0</HiddenSlides>
  <MMClips>1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Motyw pakietu Office</vt:lpstr>
      <vt:lpstr>Super mega  projekt końcowy</vt:lpstr>
      <vt:lpstr>Co robi projekt?</vt:lpstr>
      <vt:lpstr>Funkcje i cechy</vt:lpstr>
      <vt:lpstr>Demonstracje</vt:lpstr>
      <vt:lpstr>Informacje zwrotne</vt:lpstr>
      <vt:lpstr>Wniosek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Tomek Gankster</dc:creator>
  <cp:lastModifiedBy>Tomek Gankster</cp:lastModifiedBy>
  <cp:revision>1</cp:revision>
  <dcterms:created xsi:type="dcterms:W3CDTF">2025-08-31T13:28:34Z</dcterms:created>
  <dcterms:modified xsi:type="dcterms:W3CDTF">2025-08-31T13:28:42Z</dcterms:modified>
</cp:coreProperties>
</file>

<file path=docProps/thumbnail.jpeg>
</file>